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96" r:id="rId5"/>
    <p:sldId id="258" r:id="rId6"/>
    <p:sldId id="259" r:id="rId7"/>
    <p:sldId id="277" r:id="rId8"/>
    <p:sldId id="278" r:id="rId9"/>
    <p:sldId id="276" r:id="rId10"/>
    <p:sldId id="264" r:id="rId11"/>
    <p:sldId id="274" r:id="rId12"/>
    <p:sldId id="279" r:id="rId13"/>
    <p:sldId id="275" r:id="rId14"/>
    <p:sldId id="280" r:id="rId15"/>
    <p:sldId id="281" r:id="rId16"/>
    <p:sldId id="282" r:id="rId17"/>
    <p:sldId id="283" r:id="rId18"/>
    <p:sldId id="285" r:id="rId19"/>
    <p:sldId id="286" r:id="rId20"/>
    <p:sldId id="287" r:id="rId21"/>
    <p:sldId id="288" r:id="rId22"/>
    <p:sldId id="289" r:id="rId23"/>
    <p:sldId id="297" r:id="rId24"/>
    <p:sldId id="294" r:id="rId25"/>
    <p:sldId id="292" r:id="rId26"/>
    <p:sldId id="295" r:id="rId27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515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1" autoAdjust="0"/>
    <p:restoredTop sz="94612"/>
  </p:normalViewPr>
  <p:slideViewPr>
    <p:cSldViewPr snapToGrid="0" snapToObjects="1">
      <p:cViewPr varScale="1">
        <p:scale>
          <a:sx n="93" d="100"/>
          <a:sy n="93" d="100"/>
        </p:scale>
        <p:origin x="232" y="472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469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2" r:id="rId2"/>
    <p:sldLayoutId id="2147493491" r:id="rId3"/>
    <p:sldLayoutId id="2147493492" r:id="rId4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://office.msn.com.cn/" TargetMode="Externa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hyperlink" Target="http://office.msn.com.cn/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://office.msn.com.cn/" TargetMode="Externa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061" y="4286343"/>
            <a:ext cx="7029488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公司推介简约商务模板</a:t>
            </a:r>
            <a:endParaRPr kumimoji="1" lang="zh-CN" altLang="en-US" sz="5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" y="3715609"/>
            <a:ext cx="917267" cy="1963627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8419775" y="3715609"/>
            <a:ext cx="3773020" cy="1963627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918060" y="5355660"/>
            <a:ext cx="255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PRESENTED </a:t>
            </a: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BY </a:t>
            </a: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rPr>
              <a:t>OfficePLUS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7417" y="5294702"/>
            <a:ext cx="7185255" cy="60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4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419825" y="234803"/>
            <a:ext cx="3237235" cy="882222"/>
            <a:chOff x="6015150" y="2297126"/>
            <a:chExt cx="2427926" cy="661666"/>
          </a:xfrm>
        </p:grpSpPr>
        <p:cxnSp>
          <p:nvCxnSpPr>
            <p:cNvPr id="12" name="直线连接符 11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6015150" y="2551036"/>
              <a:ext cx="1097896" cy="40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数据分析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ANALYSIS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15150" y="2297126"/>
              <a:ext cx="1067841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THIRD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6" name="矩形 15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7" name="文本框 16"/>
          <p:cNvSpPr txBox="1"/>
          <p:nvPr/>
        </p:nvSpPr>
        <p:spPr>
          <a:xfrm>
            <a:off x="513904" y="1451598"/>
            <a:ext cx="5516141" cy="650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点击此处添加表格题目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76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r>
              <a:rPr lang="zh-CN" altLang="en-US" sz="176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76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sz="176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76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176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76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CHART</a:t>
            </a:r>
          </a:p>
        </p:txBody>
      </p:sp>
      <p:cxnSp>
        <p:nvCxnSpPr>
          <p:cNvPr id="18" name="直线连接符 17"/>
          <p:cNvCxnSpPr/>
          <p:nvPr/>
        </p:nvCxnSpPr>
        <p:spPr>
          <a:xfrm>
            <a:off x="626097" y="2169057"/>
            <a:ext cx="52981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723785" y="2539784"/>
            <a:ext cx="715317" cy="715317"/>
          </a:xfrm>
          <a:prstGeom prst="ellipse">
            <a:avLst/>
          </a:prstGeom>
          <a:solidFill>
            <a:schemeClr val="bg2">
              <a:alpha val="30000"/>
            </a:schemeClr>
          </a:solidFill>
          <a:ln w="762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b="1" dirty="0">
                <a:solidFill>
                  <a:schemeClr val="bg2"/>
                </a:solidFill>
              </a:rPr>
              <a:t>1</a:t>
            </a:r>
            <a:endParaRPr kumimoji="1" lang="zh-CN" altLang="en-US" sz="3200" b="1" dirty="0">
              <a:solidFill>
                <a:schemeClr val="bg2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86057" y="2744585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1" name="矩形 20"/>
          <p:cNvSpPr/>
          <p:nvPr/>
        </p:nvSpPr>
        <p:spPr>
          <a:xfrm>
            <a:off x="2042030" y="2744585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2" name="矩形 21"/>
          <p:cNvSpPr/>
          <p:nvPr/>
        </p:nvSpPr>
        <p:spPr>
          <a:xfrm>
            <a:off x="2398003" y="2744585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3" name="矩形 22"/>
          <p:cNvSpPr/>
          <p:nvPr/>
        </p:nvSpPr>
        <p:spPr>
          <a:xfrm>
            <a:off x="2753977" y="2744585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4" name="矩形 23"/>
          <p:cNvSpPr/>
          <p:nvPr/>
        </p:nvSpPr>
        <p:spPr>
          <a:xfrm>
            <a:off x="3109950" y="2744585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5" name="矩形 24"/>
          <p:cNvSpPr/>
          <p:nvPr/>
        </p:nvSpPr>
        <p:spPr>
          <a:xfrm>
            <a:off x="3465923" y="2744585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6" name="矩形 25"/>
          <p:cNvSpPr/>
          <p:nvPr/>
        </p:nvSpPr>
        <p:spPr>
          <a:xfrm>
            <a:off x="3821897" y="2744585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7" name="矩形 26"/>
          <p:cNvSpPr/>
          <p:nvPr/>
        </p:nvSpPr>
        <p:spPr>
          <a:xfrm>
            <a:off x="4177870" y="2744585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8" name="矩形 27"/>
          <p:cNvSpPr/>
          <p:nvPr/>
        </p:nvSpPr>
        <p:spPr>
          <a:xfrm>
            <a:off x="4533843" y="2744585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9" name="矩形 28"/>
          <p:cNvSpPr/>
          <p:nvPr/>
        </p:nvSpPr>
        <p:spPr>
          <a:xfrm>
            <a:off x="4889818" y="2744585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0" name="矩形 29"/>
          <p:cNvSpPr/>
          <p:nvPr/>
        </p:nvSpPr>
        <p:spPr>
          <a:xfrm>
            <a:off x="5419669" y="2548629"/>
            <a:ext cx="113204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733" b="1" dirty="0">
                <a:solidFill>
                  <a:srgbClr val="EEECE1"/>
                </a:solidFill>
              </a:rPr>
              <a:t>70%</a:t>
            </a:r>
            <a:endParaRPr lang="zh-CN" altLang="en-US" sz="3733" b="1" dirty="0">
              <a:solidFill>
                <a:srgbClr val="EEECE1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23785" y="3526090"/>
            <a:ext cx="715317" cy="715317"/>
          </a:xfrm>
          <a:prstGeom prst="ellipse">
            <a:avLst/>
          </a:prstGeom>
          <a:solidFill>
            <a:schemeClr val="bg2">
              <a:alpha val="30000"/>
            </a:schemeClr>
          </a:solidFill>
          <a:ln w="762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b="1" dirty="0">
                <a:solidFill>
                  <a:schemeClr val="bg2"/>
                </a:solidFill>
              </a:rPr>
              <a:t>2</a:t>
            </a:r>
            <a:endParaRPr kumimoji="1" lang="zh-CN" altLang="en-US" sz="3200" b="1" dirty="0">
              <a:solidFill>
                <a:schemeClr val="bg2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86057" y="3730891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3" name="矩形 32"/>
          <p:cNvSpPr/>
          <p:nvPr/>
        </p:nvSpPr>
        <p:spPr>
          <a:xfrm>
            <a:off x="2042030" y="3730891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4" name="矩形 33"/>
          <p:cNvSpPr/>
          <p:nvPr/>
        </p:nvSpPr>
        <p:spPr>
          <a:xfrm>
            <a:off x="2398003" y="3730891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矩形 34"/>
          <p:cNvSpPr/>
          <p:nvPr/>
        </p:nvSpPr>
        <p:spPr>
          <a:xfrm>
            <a:off x="2753977" y="3730891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6" name="矩形 35"/>
          <p:cNvSpPr/>
          <p:nvPr/>
        </p:nvSpPr>
        <p:spPr>
          <a:xfrm>
            <a:off x="3109950" y="3730891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7" name="矩形 36"/>
          <p:cNvSpPr/>
          <p:nvPr/>
        </p:nvSpPr>
        <p:spPr>
          <a:xfrm>
            <a:off x="3465923" y="3730891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8" name="矩形 37"/>
          <p:cNvSpPr/>
          <p:nvPr/>
        </p:nvSpPr>
        <p:spPr>
          <a:xfrm>
            <a:off x="3821897" y="3730891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9" name="矩形 38"/>
          <p:cNvSpPr/>
          <p:nvPr/>
        </p:nvSpPr>
        <p:spPr>
          <a:xfrm>
            <a:off x="4177870" y="3730891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0" name="矩形 39"/>
          <p:cNvSpPr/>
          <p:nvPr/>
        </p:nvSpPr>
        <p:spPr>
          <a:xfrm>
            <a:off x="4533843" y="3730891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1" name="矩形 40"/>
          <p:cNvSpPr/>
          <p:nvPr/>
        </p:nvSpPr>
        <p:spPr>
          <a:xfrm>
            <a:off x="4889818" y="3730891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2" name="矩形 41"/>
          <p:cNvSpPr/>
          <p:nvPr/>
        </p:nvSpPr>
        <p:spPr>
          <a:xfrm>
            <a:off x="5419669" y="3534935"/>
            <a:ext cx="113204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733" b="1" dirty="0">
                <a:solidFill>
                  <a:srgbClr val="EEECE1"/>
                </a:solidFill>
              </a:rPr>
              <a:t>50%</a:t>
            </a:r>
            <a:endParaRPr lang="zh-CN" altLang="en-US" sz="3733" b="1" dirty="0">
              <a:solidFill>
                <a:srgbClr val="EEECE1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723785" y="4512395"/>
            <a:ext cx="715317" cy="715317"/>
          </a:xfrm>
          <a:prstGeom prst="ellipse">
            <a:avLst/>
          </a:prstGeom>
          <a:solidFill>
            <a:schemeClr val="bg2">
              <a:alpha val="30000"/>
            </a:schemeClr>
          </a:solidFill>
          <a:ln w="762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b="1" dirty="0">
                <a:solidFill>
                  <a:schemeClr val="bg2"/>
                </a:solidFill>
              </a:rPr>
              <a:t>3</a:t>
            </a:r>
            <a:endParaRPr kumimoji="1" lang="zh-CN" altLang="en-US" sz="3200" b="1" dirty="0">
              <a:solidFill>
                <a:schemeClr val="bg2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686057" y="4717196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8" name="矩形 47"/>
          <p:cNvSpPr/>
          <p:nvPr/>
        </p:nvSpPr>
        <p:spPr>
          <a:xfrm>
            <a:off x="2042030" y="4717196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9" name="矩形 48"/>
          <p:cNvSpPr/>
          <p:nvPr/>
        </p:nvSpPr>
        <p:spPr>
          <a:xfrm>
            <a:off x="2398003" y="4717196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0" name="矩形 49"/>
          <p:cNvSpPr/>
          <p:nvPr/>
        </p:nvSpPr>
        <p:spPr>
          <a:xfrm>
            <a:off x="2753977" y="4717196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1" name="矩形 50"/>
          <p:cNvSpPr/>
          <p:nvPr/>
        </p:nvSpPr>
        <p:spPr>
          <a:xfrm>
            <a:off x="3109950" y="4717196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2" name="矩形 51"/>
          <p:cNvSpPr/>
          <p:nvPr/>
        </p:nvSpPr>
        <p:spPr>
          <a:xfrm>
            <a:off x="3465923" y="4717196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3" name="矩形 52"/>
          <p:cNvSpPr/>
          <p:nvPr/>
        </p:nvSpPr>
        <p:spPr>
          <a:xfrm>
            <a:off x="3821897" y="4717196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4" name="矩形 53"/>
          <p:cNvSpPr/>
          <p:nvPr/>
        </p:nvSpPr>
        <p:spPr>
          <a:xfrm>
            <a:off x="4177870" y="4717196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5" name="矩形 54"/>
          <p:cNvSpPr/>
          <p:nvPr/>
        </p:nvSpPr>
        <p:spPr>
          <a:xfrm>
            <a:off x="4533843" y="4717196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6" name="矩形 55"/>
          <p:cNvSpPr/>
          <p:nvPr/>
        </p:nvSpPr>
        <p:spPr>
          <a:xfrm>
            <a:off x="4889818" y="4717196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7" name="矩形 56"/>
          <p:cNvSpPr/>
          <p:nvPr/>
        </p:nvSpPr>
        <p:spPr>
          <a:xfrm>
            <a:off x="5419669" y="4521240"/>
            <a:ext cx="113204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733" b="1" dirty="0">
                <a:solidFill>
                  <a:srgbClr val="EEECE1"/>
                </a:solidFill>
              </a:rPr>
              <a:t>30%</a:t>
            </a:r>
            <a:endParaRPr lang="zh-CN" altLang="en-US" sz="3733" b="1" dirty="0">
              <a:solidFill>
                <a:srgbClr val="EEECE1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23785" y="5498702"/>
            <a:ext cx="715317" cy="715317"/>
          </a:xfrm>
          <a:prstGeom prst="ellipse">
            <a:avLst/>
          </a:prstGeom>
          <a:solidFill>
            <a:schemeClr val="bg2">
              <a:alpha val="30000"/>
            </a:schemeClr>
          </a:solidFill>
          <a:ln w="762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b="1" dirty="0">
                <a:solidFill>
                  <a:schemeClr val="bg2"/>
                </a:solidFill>
              </a:rPr>
              <a:t>4</a:t>
            </a:r>
            <a:endParaRPr kumimoji="1" lang="zh-CN" altLang="en-US" sz="3200" b="1" dirty="0">
              <a:solidFill>
                <a:schemeClr val="bg2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686057" y="5703503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1" name="矩形 60"/>
          <p:cNvSpPr/>
          <p:nvPr/>
        </p:nvSpPr>
        <p:spPr>
          <a:xfrm>
            <a:off x="2042030" y="5703503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2" name="矩形 61"/>
          <p:cNvSpPr/>
          <p:nvPr/>
        </p:nvSpPr>
        <p:spPr>
          <a:xfrm>
            <a:off x="2398003" y="5703503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3" name="矩形 62"/>
          <p:cNvSpPr/>
          <p:nvPr/>
        </p:nvSpPr>
        <p:spPr>
          <a:xfrm>
            <a:off x="2753977" y="5703503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4" name="矩形 63"/>
          <p:cNvSpPr/>
          <p:nvPr/>
        </p:nvSpPr>
        <p:spPr>
          <a:xfrm>
            <a:off x="3109950" y="5703503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5" name="矩形 64"/>
          <p:cNvSpPr/>
          <p:nvPr/>
        </p:nvSpPr>
        <p:spPr>
          <a:xfrm>
            <a:off x="3465923" y="5703503"/>
            <a:ext cx="305715" cy="3057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6" name="矩形 65"/>
          <p:cNvSpPr/>
          <p:nvPr/>
        </p:nvSpPr>
        <p:spPr>
          <a:xfrm>
            <a:off x="3821897" y="5703503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7" name="矩形 66"/>
          <p:cNvSpPr/>
          <p:nvPr/>
        </p:nvSpPr>
        <p:spPr>
          <a:xfrm>
            <a:off x="4177870" y="5703503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8" name="矩形 67"/>
          <p:cNvSpPr/>
          <p:nvPr/>
        </p:nvSpPr>
        <p:spPr>
          <a:xfrm>
            <a:off x="4533843" y="5703503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9" name="矩形 68"/>
          <p:cNvSpPr/>
          <p:nvPr/>
        </p:nvSpPr>
        <p:spPr>
          <a:xfrm>
            <a:off x="4889818" y="5703503"/>
            <a:ext cx="305715" cy="305715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0" name="矩形 69"/>
          <p:cNvSpPr/>
          <p:nvPr/>
        </p:nvSpPr>
        <p:spPr>
          <a:xfrm>
            <a:off x="5419669" y="5507547"/>
            <a:ext cx="113204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733" b="1" dirty="0">
                <a:solidFill>
                  <a:srgbClr val="EEECE1"/>
                </a:solidFill>
              </a:rPr>
              <a:t>60%</a:t>
            </a:r>
            <a:endParaRPr lang="zh-CN" altLang="en-US" sz="3733" b="1" dirty="0">
              <a:solidFill>
                <a:srgbClr val="EEECE1"/>
              </a:solidFill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7095063" y="2169061"/>
            <a:ext cx="0" cy="3899716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7232046" y="2101136"/>
            <a:ext cx="2835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点击此处添加题目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</p:txBody>
      </p:sp>
      <p:sp>
        <p:nvSpPr>
          <p:cNvPr id="74" name="矩形 73"/>
          <p:cNvSpPr/>
          <p:nvPr/>
        </p:nvSpPr>
        <p:spPr>
          <a:xfrm>
            <a:off x="7232046" y="2775495"/>
            <a:ext cx="442273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7232046" y="3730892"/>
            <a:ext cx="2835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点击此处添加题目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</p:txBody>
      </p:sp>
      <p:sp>
        <p:nvSpPr>
          <p:cNvPr id="78" name="矩形 77"/>
          <p:cNvSpPr/>
          <p:nvPr/>
        </p:nvSpPr>
        <p:spPr>
          <a:xfrm>
            <a:off x="7232046" y="4405251"/>
            <a:ext cx="442273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</p:txBody>
      </p:sp>
      <p:pic>
        <p:nvPicPr>
          <p:cNvPr id="72" name="图片 7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4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9825" y="234803"/>
            <a:ext cx="3237235" cy="882222"/>
            <a:chOff x="6015150" y="2297126"/>
            <a:chExt cx="2427926" cy="661666"/>
          </a:xfrm>
        </p:grpSpPr>
        <p:cxnSp>
          <p:nvCxnSpPr>
            <p:cNvPr id="3" name="直线连接符 2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6015150" y="2551036"/>
              <a:ext cx="1097896" cy="40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数据分析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ANALYSIS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15150" y="2297126"/>
              <a:ext cx="1067841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THIRD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矩形 9"/>
          <p:cNvSpPr/>
          <p:nvPr/>
        </p:nvSpPr>
        <p:spPr>
          <a:xfrm>
            <a:off x="859009" y="1380675"/>
            <a:ext cx="2272067" cy="47571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1" name="矩形 10"/>
          <p:cNvSpPr/>
          <p:nvPr/>
        </p:nvSpPr>
        <p:spPr>
          <a:xfrm>
            <a:off x="859009" y="1380677"/>
            <a:ext cx="2272067" cy="4735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2" name="椭圆 11"/>
          <p:cNvSpPr/>
          <p:nvPr/>
        </p:nvSpPr>
        <p:spPr>
          <a:xfrm>
            <a:off x="1359472" y="2088801"/>
            <a:ext cx="1271141" cy="1271139"/>
          </a:xfrm>
          <a:prstGeom prst="ellipse">
            <a:avLst/>
          </a:prstGeom>
          <a:solidFill>
            <a:srgbClr val="948A54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7200" b="1" dirty="0"/>
              <a:t>1</a:t>
            </a:r>
            <a:endParaRPr kumimoji="1" lang="zh-CN" altLang="en-US" sz="7200" b="1" dirty="0"/>
          </a:p>
        </p:txBody>
      </p:sp>
      <p:sp>
        <p:nvSpPr>
          <p:cNvPr id="13" name="矩形 12"/>
          <p:cNvSpPr/>
          <p:nvPr/>
        </p:nvSpPr>
        <p:spPr>
          <a:xfrm>
            <a:off x="859009" y="1380677"/>
            <a:ext cx="227206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133" b="1" dirty="0">
                <a:solidFill>
                  <a:schemeClr val="bg2"/>
                </a:solidFill>
              </a:rPr>
              <a:t>TITLE</a:t>
            </a:r>
            <a:endParaRPr kumimoji="1" lang="zh-CN" altLang="en-US" sz="2133" b="1" dirty="0">
              <a:solidFill>
                <a:schemeClr val="bg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77186" y="3378189"/>
            <a:ext cx="126829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67" b="1" dirty="0">
                <a:solidFill>
                  <a:schemeClr val="bg2">
                    <a:lumMod val="50000"/>
                  </a:schemeClr>
                </a:solidFill>
              </a:rPr>
              <a:t>70%</a:t>
            </a:r>
            <a:endParaRPr lang="zh-CN" altLang="en-US" sz="4267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4847" y="4209772"/>
            <a:ext cx="2120393" cy="1692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rgbClr val="948A54"/>
                </a:solidFill>
                <a:latin typeface="+mj-ea"/>
                <a:ea typeface="+mj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rgbClr val="948A54"/>
                </a:solidFill>
                <a:latin typeface="+mj-ea"/>
                <a:ea typeface="+mj-ea"/>
              </a:rPr>
              <a:t>10</a:t>
            </a:r>
            <a:r>
              <a:rPr lang="zh-CN" altLang="en-US" sz="1333" dirty="0">
                <a:solidFill>
                  <a:srgbClr val="948A54"/>
                </a:solidFill>
                <a:latin typeface="+mj-ea"/>
                <a:ea typeface="+mj-ea"/>
              </a:rPr>
              <a:t>号字，</a:t>
            </a:r>
            <a:r>
              <a:rPr lang="en-US" altLang="zh-CN" sz="1333" dirty="0">
                <a:solidFill>
                  <a:srgbClr val="948A54"/>
                </a:solidFill>
                <a:latin typeface="+mj-ea"/>
                <a:ea typeface="+mj-ea"/>
              </a:rPr>
              <a:t>1.3</a:t>
            </a:r>
            <a:r>
              <a:rPr lang="zh-CN" altLang="en-US" sz="1333" dirty="0">
                <a:solidFill>
                  <a:srgbClr val="948A54"/>
                </a:solidFill>
                <a:latin typeface="+mj-ea"/>
                <a:ea typeface="+mj-ea"/>
              </a:rPr>
              <a:t>倍字间距。</a:t>
            </a:r>
          </a:p>
        </p:txBody>
      </p:sp>
      <p:sp>
        <p:nvSpPr>
          <p:cNvPr id="18" name="矩形 17"/>
          <p:cNvSpPr/>
          <p:nvPr/>
        </p:nvSpPr>
        <p:spPr>
          <a:xfrm>
            <a:off x="3593510" y="1380677"/>
            <a:ext cx="2272067" cy="47571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9" name="矩形 18"/>
          <p:cNvSpPr/>
          <p:nvPr/>
        </p:nvSpPr>
        <p:spPr>
          <a:xfrm>
            <a:off x="3593510" y="1380679"/>
            <a:ext cx="2272067" cy="4735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0" name="椭圆 19"/>
          <p:cNvSpPr/>
          <p:nvPr/>
        </p:nvSpPr>
        <p:spPr>
          <a:xfrm>
            <a:off x="4093973" y="2088803"/>
            <a:ext cx="1271141" cy="1271139"/>
          </a:xfrm>
          <a:prstGeom prst="ellipse">
            <a:avLst/>
          </a:prstGeom>
          <a:solidFill>
            <a:srgbClr val="948A54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7200" b="1" dirty="0"/>
              <a:t>2</a:t>
            </a:r>
            <a:endParaRPr kumimoji="1" lang="zh-CN" altLang="en-US" sz="7200" b="1" dirty="0"/>
          </a:p>
        </p:txBody>
      </p:sp>
      <p:sp>
        <p:nvSpPr>
          <p:cNvPr id="21" name="矩形 20"/>
          <p:cNvSpPr/>
          <p:nvPr/>
        </p:nvSpPr>
        <p:spPr>
          <a:xfrm>
            <a:off x="3593510" y="1380679"/>
            <a:ext cx="227206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133" b="1" dirty="0">
                <a:solidFill>
                  <a:schemeClr val="bg2"/>
                </a:solidFill>
              </a:rPr>
              <a:t>TITLE</a:t>
            </a:r>
            <a:endParaRPr kumimoji="1" lang="zh-CN" altLang="en-US" sz="2133" b="1" dirty="0">
              <a:solidFill>
                <a:schemeClr val="bg2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11688" y="3378191"/>
            <a:ext cx="126829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67" b="1" dirty="0">
                <a:solidFill>
                  <a:schemeClr val="bg2">
                    <a:lumMod val="50000"/>
                  </a:schemeClr>
                </a:solidFill>
              </a:rPr>
              <a:t>50%</a:t>
            </a:r>
            <a:endParaRPr lang="zh-CN" altLang="en-US" sz="4267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69348" y="4209773"/>
            <a:ext cx="2120393" cy="1692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rgbClr val="948A54"/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rgbClr val="948A54"/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srgbClr val="948A54"/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srgbClr val="948A54"/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srgbClr val="948A54"/>
                </a:solidFill>
                <a:latin typeface="微软雅黑"/>
                <a:ea typeface="微软雅黑"/>
              </a:rPr>
              <a:t>倍字间距。</a:t>
            </a:r>
          </a:p>
        </p:txBody>
      </p:sp>
      <p:sp>
        <p:nvSpPr>
          <p:cNvPr id="25" name="矩形 24"/>
          <p:cNvSpPr/>
          <p:nvPr/>
        </p:nvSpPr>
        <p:spPr>
          <a:xfrm>
            <a:off x="6328011" y="1380678"/>
            <a:ext cx="2272067" cy="47571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6" name="矩形 25"/>
          <p:cNvSpPr/>
          <p:nvPr/>
        </p:nvSpPr>
        <p:spPr>
          <a:xfrm>
            <a:off x="6328011" y="1380680"/>
            <a:ext cx="2272067" cy="4735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7" name="椭圆 26"/>
          <p:cNvSpPr/>
          <p:nvPr/>
        </p:nvSpPr>
        <p:spPr>
          <a:xfrm>
            <a:off x="6828474" y="2088804"/>
            <a:ext cx="1271141" cy="1271139"/>
          </a:xfrm>
          <a:prstGeom prst="ellipse">
            <a:avLst/>
          </a:prstGeom>
          <a:solidFill>
            <a:srgbClr val="948A54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7200" b="1" dirty="0"/>
              <a:t>3</a:t>
            </a:r>
            <a:endParaRPr kumimoji="1" lang="zh-CN" altLang="en-US" sz="7200" b="1" dirty="0"/>
          </a:p>
        </p:txBody>
      </p:sp>
      <p:sp>
        <p:nvSpPr>
          <p:cNvPr id="28" name="矩形 27"/>
          <p:cNvSpPr/>
          <p:nvPr/>
        </p:nvSpPr>
        <p:spPr>
          <a:xfrm>
            <a:off x="6328011" y="1380680"/>
            <a:ext cx="227206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133" b="1" dirty="0">
                <a:solidFill>
                  <a:schemeClr val="bg2"/>
                </a:solidFill>
              </a:rPr>
              <a:t>TITLE</a:t>
            </a:r>
            <a:endParaRPr kumimoji="1" lang="zh-CN" altLang="en-US" sz="2133" b="1" dirty="0">
              <a:solidFill>
                <a:schemeClr val="bg2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46189" y="3378192"/>
            <a:ext cx="126829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67" b="1" dirty="0">
                <a:solidFill>
                  <a:schemeClr val="bg2">
                    <a:lumMod val="50000"/>
                  </a:schemeClr>
                </a:solidFill>
              </a:rPr>
              <a:t>30%</a:t>
            </a:r>
            <a:endParaRPr lang="zh-CN" altLang="en-US" sz="4267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03850" y="4209775"/>
            <a:ext cx="2120393" cy="1692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rgbClr val="948A54"/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rgbClr val="948A54"/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srgbClr val="948A54"/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srgbClr val="948A54"/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srgbClr val="948A54"/>
                </a:solidFill>
                <a:latin typeface="微软雅黑"/>
                <a:ea typeface="微软雅黑"/>
              </a:rPr>
              <a:t>倍字间距。</a:t>
            </a:r>
          </a:p>
        </p:txBody>
      </p:sp>
      <p:sp>
        <p:nvSpPr>
          <p:cNvPr id="32" name="矩形 31"/>
          <p:cNvSpPr/>
          <p:nvPr/>
        </p:nvSpPr>
        <p:spPr>
          <a:xfrm>
            <a:off x="9062514" y="1380680"/>
            <a:ext cx="2272067" cy="47571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3" name="矩形 32"/>
          <p:cNvSpPr/>
          <p:nvPr/>
        </p:nvSpPr>
        <p:spPr>
          <a:xfrm>
            <a:off x="9062514" y="1380681"/>
            <a:ext cx="2272067" cy="4735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4" name="椭圆 33"/>
          <p:cNvSpPr/>
          <p:nvPr/>
        </p:nvSpPr>
        <p:spPr>
          <a:xfrm>
            <a:off x="9562977" y="2088805"/>
            <a:ext cx="1271141" cy="1271139"/>
          </a:xfrm>
          <a:prstGeom prst="ellipse">
            <a:avLst/>
          </a:prstGeom>
          <a:solidFill>
            <a:srgbClr val="948A54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7200" b="1" dirty="0"/>
              <a:t>4</a:t>
            </a:r>
            <a:endParaRPr kumimoji="1" lang="zh-CN" altLang="en-US" sz="7200" b="1" dirty="0"/>
          </a:p>
        </p:txBody>
      </p:sp>
      <p:sp>
        <p:nvSpPr>
          <p:cNvPr id="35" name="矩形 34"/>
          <p:cNvSpPr/>
          <p:nvPr/>
        </p:nvSpPr>
        <p:spPr>
          <a:xfrm>
            <a:off x="9062514" y="1380681"/>
            <a:ext cx="227206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133" b="1" dirty="0">
                <a:solidFill>
                  <a:schemeClr val="bg2"/>
                </a:solidFill>
              </a:rPr>
              <a:t>TITLE</a:t>
            </a:r>
            <a:endParaRPr kumimoji="1" lang="zh-CN" altLang="en-US" sz="2133" b="1" dirty="0">
              <a:solidFill>
                <a:schemeClr val="bg2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580692" y="3378193"/>
            <a:ext cx="126829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267" b="1" dirty="0">
                <a:solidFill>
                  <a:schemeClr val="bg2">
                    <a:lumMod val="50000"/>
                  </a:schemeClr>
                </a:solidFill>
              </a:rPr>
              <a:t>60%</a:t>
            </a:r>
            <a:endParaRPr lang="zh-CN" altLang="en-US" sz="4267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138352" y="4209776"/>
            <a:ext cx="2120393" cy="1692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rgbClr val="948A54"/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rgbClr val="948A54"/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srgbClr val="948A54"/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srgbClr val="948A54"/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srgbClr val="948A54"/>
                </a:solidFill>
                <a:latin typeface="微软雅黑"/>
                <a:ea typeface="微软雅黑"/>
              </a:rPr>
              <a:t>倍字间距。</a:t>
            </a:r>
          </a:p>
        </p:txBody>
      </p:sp>
      <p:pic>
        <p:nvPicPr>
          <p:cNvPr id="38" name="图片 3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13904" y="1681432"/>
            <a:ext cx="2017049" cy="2017049"/>
          </a:xfrm>
          <a:prstGeom prst="ellipse">
            <a:avLst/>
          </a:prstGeom>
          <a:solidFill>
            <a:schemeClr val="bg2">
              <a:alpha val="30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b="1" dirty="0">
                <a:solidFill>
                  <a:schemeClr val="bg2"/>
                </a:solidFill>
              </a:rPr>
              <a:t>ICON</a:t>
            </a:r>
            <a:endParaRPr kumimoji="1" lang="zh-CN" altLang="en-US" sz="3200" b="1" dirty="0">
              <a:solidFill>
                <a:schemeClr val="bg2"/>
              </a:solidFill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19825" y="234803"/>
            <a:ext cx="3237235" cy="882222"/>
            <a:chOff x="6015150" y="2297126"/>
            <a:chExt cx="2427926" cy="661666"/>
          </a:xfrm>
        </p:grpSpPr>
        <p:cxnSp>
          <p:nvCxnSpPr>
            <p:cNvPr id="4" name="直线连接符 3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6015150" y="2551036"/>
              <a:ext cx="1097896" cy="40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数据分析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ANALYSIS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15150" y="2297126"/>
              <a:ext cx="1067841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THIRD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矩形 7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椭圆 8"/>
          <p:cNvSpPr/>
          <p:nvPr/>
        </p:nvSpPr>
        <p:spPr>
          <a:xfrm>
            <a:off x="2156042" y="1681432"/>
            <a:ext cx="2017049" cy="2017049"/>
          </a:xfrm>
          <a:prstGeom prst="ellipse">
            <a:avLst/>
          </a:prstGeom>
          <a:solidFill>
            <a:schemeClr val="bg2">
              <a:alpha val="30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b="1" dirty="0">
                <a:solidFill>
                  <a:schemeClr val="bg2"/>
                </a:solidFill>
              </a:rPr>
              <a:t>ICON</a:t>
            </a:r>
            <a:endParaRPr kumimoji="1" lang="zh-CN" altLang="en-US" sz="3200" b="1" dirty="0">
              <a:solidFill>
                <a:schemeClr val="bg2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98179" y="1681432"/>
            <a:ext cx="2017049" cy="2017049"/>
          </a:xfrm>
          <a:prstGeom prst="ellipse">
            <a:avLst/>
          </a:prstGeom>
          <a:solidFill>
            <a:schemeClr val="bg2">
              <a:alpha val="30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b="1" dirty="0">
                <a:solidFill>
                  <a:schemeClr val="bg2"/>
                </a:solidFill>
              </a:rPr>
              <a:t>ICON</a:t>
            </a:r>
            <a:endParaRPr kumimoji="1" lang="zh-CN" altLang="en-US" sz="3200" b="1" dirty="0">
              <a:solidFill>
                <a:schemeClr val="bg2"/>
              </a:solidFill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2345890" y="3263426"/>
            <a:ext cx="1637899" cy="1169436"/>
            <a:chOff x="1916232" y="2588668"/>
            <a:chExt cx="1228424" cy="1185732"/>
          </a:xfrm>
        </p:grpSpPr>
        <p:cxnSp>
          <p:nvCxnSpPr>
            <p:cNvPr id="11" name="直线连接符 10"/>
            <p:cNvCxnSpPr/>
            <p:nvPr/>
          </p:nvCxnSpPr>
          <p:spPr>
            <a:xfrm>
              <a:off x="1916232" y="2588668"/>
              <a:ext cx="0" cy="1185732"/>
            </a:xfrm>
            <a:prstGeom prst="line">
              <a:avLst/>
            </a:prstGeom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3144656" y="2588668"/>
              <a:ext cx="0" cy="1185732"/>
            </a:xfrm>
            <a:prstGeom prst="line">
              <a:avLst/>
            </a:prstGeom>
            <a:ln w="12700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1826012" y="5019159"/>
            <a:ext cx="1588617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10</a:t>
            </a: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1.3</a:t>
            </a: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826012" y="4403606"/>
            <a:ext cx="995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EEECE1"/>
                </a:solidFill>
              </a:rPr>
              <a:t>70%</a:t>
            </a:r>
            <a:endParaRPr lang="zh-CN" altLang="en-US" sz="3200" b="1" dirty="0">
              <a:solidFill>
                <a:srgbClr val="EEECE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47180" y="5019159"/>
            <a:ext cx="1588617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10</a:t>
            </a: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1.3</a:t>
            </a: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sp>
        <p:nvSpPr>
          <p:cNvPr id="29" name="矩形 28"/>
          <p:cNvSpPr/>
          <p:nvPr/>
        </p:nvSpPr>
        <p:spPr>
          <a:xfrm>
            <a:off x="3447180" y="4403606"/>
            <a:ext cx="995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EEECE1"/>
                </a:solidFill>
              </a:rPr>
              <a:t>70%</a:t>
            </a:r>
            <a:endParaRPr lang="zh-CN" altLang="en-US" sz="3200" b="1" dirty="0">
              <a:solidFill>
                <a:srgbClr val="EEECE1"/>
              </a:solidFill>
            </a:endParaRPr>
          </a:p>
        </p:txBody>
      </p:sp>
      <p:cxnSp>
        <p:nvCxnSpPr>
          <p:cNvPr id="30" name="直线连接符 29"/>
          <p:cNvCxnSpPr/>
          <p:nvPr/>
        </p:nvCxnSpPr>
        <p:spPr>
          <a:xfrm>
            <a:off x="7095063" y="2169061"/>
            <a:ext cx="0" cy="3899716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232046" y="2101136"/>
            <a:ext cx="2835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点击此处添加题目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</p:txBody>
      </p:sp>
      <p:sp>
        <p:nvSpPr>
          <p:cNvPr id="33" name="矩形 32"/>
          <p:cNvSpPr/>
          <p:nvPr/>
        </p:nvSpPr>
        <p:spPr>
          <a:xfrm>
            <a:off x="7232046" y="2775495"/>
            <a:ext cx="442273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倍字间距。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232046" y="3730892"/>
            <a:ext cx="2835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点击此处添加题目</a:t>
            </a:r>
            <a:endParaRPr lang="en-US" altLang="zh-CN" sz="1867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</p:txBody>
      </p:sp>
      <p:sp>
        <p:nvSpPr>
          <p:cNvPr id="36" name="矩形 35"/>
          <p:cNvSpPr/>
          <p:nvPr/>
        </p:nvSpPr>
        <p:spPr>
          <a:xfrm>
            <a:off x="7232046" y="4405251"/>
            <a:ext cx="442273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</p:txBody>
      </p:sp>
      <p:pic>
        <p:nvPicPr>
          <p:cNvPr id="26" name="图片 2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446879"/>
            <a:ext cx="138177" cy="2526635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4" name="直线连接符 3"/>
          <p:cNvCxnSpPr/>
          <p:nvPr/>
        </p:nvCxnSpPr>
        <p:spPr>
          <a:xfrm>
            <a:off x="523798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29720" y="3635035"/>
            <a:ext cx="37914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我们的作品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OUR WORK</a:t>
            </a:r>
            <a:endParaRPr kumimoji="1"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9720" y="3386830"/>
            <a:ext cx="160332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FOURTH PART</a:t>
            </a:r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65092" y="3470407"/>
            <a:ext cx="188157" cy="141099"/>
          </a:xfrm>
          <a:prstGeom prst="triangle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429720" y="4866576"/>
            <a:ext cx="4757159" cy="15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9825" y="234803"/>
            <a:ext cx="3237235" cy="923322"/>
            <a:chOff x="6015150" y="2297126"/>
            <a:chExt cx="2427926" cy="692491"/>
          </a:xfrm>
        </p:grpSpPr>
        <p:cxnSp>
          <p:nvCxnSpPr>
            <p:cNvPr id="3" name="直线连接符 2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6015150" y="2551036"/>
              <a:ext cx="1491034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我们的作品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  <a:p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OUR WORK</a:t>
              </a:r>
              <a:endPara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15150" y="2297126"/>
              <a:ext cx="1202493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FOURTH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8" name="图片 7" descr="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63" y="2481174"/>
            <a:ext cx="3122008" cy="25727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19917" y="1541539"/>
            <a:ext cx="271260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7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WORK</a:t>
            </a:r>
            <a:endParaRPr kumimoji="1" lang="zh-CN" altLang="en-US" sz="3733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24695" y="5336138"/>
            <a:ext cx="3349344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sp>
        <p:nvSpPr>
          <p:cNvPr id="11" name="椭圆 10"/>
          <p:cNvSpPr/>
          <p:nvPr/>
        </p:nvSpPr>
        <p:spPr>
          <a:xfrm>
            <a:off x="2955818" y="1883132"/>
            <a:ext cx="1077288" cy="1077285"/>
          </a:xfrm>
          <a:prstGeom prst="ellipse">
            <a:avLst/>
          </a:prstGeom>
          <a:noFill/>
          <a:ln w="381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600" b="1" dirty="0">
                <a:solidFill>
                  <a:schemeClr val="bg2">
                    <a:lumMod val="90000"/>
                  </a:schemeClr>
                </a:solidFill>
              </a:rPr>
              <a:t>ICON</a:t>
            </a: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9826" y="1847259"/>
            <a:ext cx="238444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1.3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倍字间距。点击此处添加文本信息。</a:t>
            </a:r>
          </a:p>
        </p:txBody>
      </p:sp>
      <p:sp>
        <p:nvSpPr>
          <p:cNvPr id="15" name="椭圆 14"/>
          <p:cNvSpPr/>
          <p:nvPr/>
        </p:nvSpPr>
        <p:spPr>
          <a:xfrm>
            <a:off x="2955818" y="3272262"/>
            <a:ext cx="1077288" cy="1077285"/>
          </a:xfrm>
          <a:prstGeom prst="ellipse">
            <a:avLst/>
          </a:prstGeom>
          <a:noFill/>
          <a:ln w="381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600" b="1" dirty="0">
                <a:solidFill>
                  <a:schemeClr val="bg2">
                    <a:lumMod val="90000"/>
                  </a:schemeClr>
                </a:solidFill>
              </a:rPr>
              <a:t>ICON</a:t>
            </a: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955818" y="4661390"/>
            <a:ext cx="1077288" cy="1077285"/>
          </a:xfrm>
          <a:prstGeom prst="ellipse">
            <a:avLst/>
          </a:prstGeom>
          <a:noFill/>
          <a:ln w="381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600" b="1" dirty="0">
                <a:solidFill>
                  <a:schemeClr val="bg2">
                    <a:lumMod val="90000"/>
                  </a:schemeClr>
                </a:solidFill>
              </a:rPr>
              <a:t>ICON</a:t>
            </a: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flipH="1">
            <a:off x="8160483" y="1883132"/>
            <a:ext cx="1077288" cy="1077285"/>
          </a:xfrm>
          <a:prstGeom prst="ellipse">
            <a:avLst/>
          </a:prstGeom>
          <a:noFill/>
          <a:ln w="381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600" b="1" dirty="0">
                <a:solidFill>
                  <a:schemeClr val="bg2">
                    <a:lumMod val="90000"/>
                  </a:schemeClr>
                </a:solidFill>
              </a:rPr>
              <a:t>ICON</a:t>
            </a: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9389315" y="1847259"/>
            <a:ext cx="2443260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sp>
        <p:nvSpPr>
          <p:cNvPr id="27" name="椭圆 26"/>
          <p:cNvSpPr/>
          <p:nvPr/>
        </p:nvSpPr>
        <p:spPr>
          <a:xfrm flipH="1">
            <a:off x="8160483" y="3272262"/>
            <a:ext cx="1077288" cy="1077285"/>
          </a:xfrm>
          <a:prstGeom prst="ellipse">
            <a:avLst/>
          </a:prstGeom>
          <a:noFill/>
          <a:ln w="381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600" b="1" dirty="0">
                <a:solidFill>
                  <a:schemeClr val="bg2">
                    <a:lumMod val="90000"/>
                  </a:schemeClr>
                </a:solidFill>
              </a:rPr>
              <a:t>ICON</a:t>
            </a: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9389315" y="3236389"/>
            <a:ext cx="2443260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sp>
        <p:nvSpPr>
          <p:cNvPr id="25" name="椭圆 24"/>
          <p:cNvSpPr/>
          <p:nvPr/>
        </p:nvSpPr>
        <p:spPr>
          <a:xfrm flipH="1">
            <a:off x="8160483" y="4661390"/>
            <a:ext cx="1077288" cy="1077285"/>
          </a:xfrm>
          <a:prstGeom prst="ellipse">
            <a:avLst/>
          </a:prstGeom>
          <a:noFill/>
          <a:ln w="38100" cmpd="sng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600" b="1" dirty="0">
                <a:solidFill>
                  <a:schemeClr val="bg2">
                    <a:lumMod val="90000"/>
                  </a:schemeClr>
                </a:solidFill>
              </a:rPr>
              <a:t>ICON</a:t>
            </a: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H="1">
            <a:off x="9389315" y="4625517"/>
            <a:ext cx="2443260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sp>
        <p:nvSpPr>
          <p:cNvPr id="34" name="矩形 33"/>
          <p:cNvSpPr/>
          <p:nvPr/>
        </p:nvSpPr>
        <p:spPr>
          <a:xfrm>
            <a:off x="419824" y="3236389"/>
            <a:ext cx="238444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1.3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倍字间距。点击此处添加文本信息。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19823" y="4624446"/>
            <a:ext cx="238444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1.3</a:t>
            </a: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倍字间距。点击此处添加文本信息。</a:t>
            </a:r>
          </a:p>
        </p:txBody>
      </p:sp>
      <p:pic>
        <p:nvPicPr>
          <p:cNvPr id="24" name="图片 2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2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9825" y="234803"/>
            <a:ext cx="3237235" cy="923322"/>
            <a:chOff x="6015150" y="2297126"/>
            <a:chExt cx="2427926" cy="692491"/>
          </a:xfrm>
        </p:grpSpPr>
        <p:cxnSp>
          <p:nvCxnSpPr>
            <p:cNvPr id="3" name="直线连接符 2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6015150" y="2551036"/>
              <a:ext cx="1491034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我们的作品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  <a:p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OUR WORK</a:t>
              </a:r>
              <a:endPara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15150" y="2297126"/>
              <a:ext cx="1202493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FOURTH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31" name="图片 30" descr="mac 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2" y="1624950"/>
            <a:ext cx="4892088" cy="4645137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 flipH="1">
            <a:off x="6161313" y="1565659"/>
            <a:ext cx="1077288" cy="1077285"/>
          </a:xfrm>
          <a:prstGeom prst="ellipse">
            <a:avLst/>
          </a:prstGeom>
          <a:solidFill>
            <a:schemeClr val="bg2">
              <a:alpha val="79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333" b="1" dirty="0">
                <a:solidFill>
                  <a:srgbClr val="404040"/>
                </a:solidFill>
              </a:rPr>
              <a:t>ICON</a:t>
            </a:r>
            <a:endParaRPr kumimoji="1" lang="zh-CN" altLang="en-US" sz="1333" b="1" dirty="0">
              <a:solidFill>
                <a:srgbClr val="40404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7390144" y="1463134"/>
            <a:ext cx="4229357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333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TITLE</a:t>
            </a: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倍字间距。</a:t>
            </a:r>
            <a:endParaRPr lang="zh-CN" altLang="en-US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40" name="矩形 39"/>
          <p:cNvSpPr/>
          <p:nvPr/>
        </p:nvSpPr>
        <p:spPr>
          <a:xfrm flipH="1">
            <a:off x="7390144" y="2852263"/>
            <a:ext cx="4229357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333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TITLE</a:t>
            </a: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倍字间距。</a:t>
            </a:r>
            <a:endParaRPr lang="zh-CN" altLang="en-US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7390144" y="4241391"/>
            <a:ext cx="4229357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333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TITLE</a:t>
            </a: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</a:rPr>
              <a:t>倍字间距。</a:t>
            </a:r>
            <a:endParaRPr lang="zh-CN" altLang="en-US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44" name="椭圆 43"/>
          <p:cNvSpPr/>
          <p:nvPr/>
        </p:nvSpPr>
        <p:spPr>
          <a:xfrm flipH="1">
            <a:off x="6161313" y="2954788"/>
            <a:ext cx="1077288" cy="1077285"/>
          </a:xfrm>
          <a:prstGeom prst="ellipse">
            <a:avLst/>
          </a:prstGeom>
          <a:solidFill>
            <a:schemeClr val="bg2">
              <a:alpha val="79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333" b="1" dirty="0">
                <a:solidFill>
                  <a:srgbClr val="404040"/>
                </a:solidFill>
              </a:rPr>
              <a:t>ICON</a:t>
            </a:r>
            <a:endParaRPr kumimoji="1" lang="zh-CN" altLang="en-US" sz="1333" b="1" dirty="0">
              <a:solidFill>
                <a:srgbClr val="404040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 flipH="1">
            <a:off x="6161313" y="4343916"/>
            <a:ext cx="1077288" cy="1077285"/>
          </a:xfrm>
          <a:prstGeom prst="ellipse">
            <a:avLst/>
          </a:prstGeom>
          <a:solidFill>
            <a:schemeClr val="bg2">
              <a:alpha val="79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333" b="1" dirty="0">
                <a:solidFill>
                  <a:srgbClr val="404040"/>
                </a:solidFill>
              </a:rPr>
              <a:t>ICON</a:t>
            </a:r>
            <a:endParaRPr kumimoji="1" lang="zh-CN" altLang="en-US" sz="1333" b="1" dirty="0">
              <a:solidFill>
                <a:srgbClr val="404040"/>
              </a:solidFill>
            </a:endParaRPr>
          </a:p>
        </p:txBody>
      </p:sp>
      <p:pic>
        <p:nvPicPr>
          <p:cNvPr id="16" name="图片 1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7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9825" y="234803"/>
            <a:ext cx="3237235" cy="923322"/>
            <a:chOff x="6015150" y="2297126"/>
            <a:chExt cx="2427926" cy="692491"/>
          </a:xfrm>
        </p:grpSpPr>
        <p:cxnSp>
          <p:nvCxnSpPr>
            <p:cNvPr id="3" name="直线连接符 2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6015150" y="2551036"/>
              <a:ext cx="1491034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我们的作品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  <a:p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OUR WORK</a:t>
              </a:r>
              <a:endPara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15150" y="2297126"/>
              <a:ext cx="1202493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FOURTH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梯形 7"/>
          <p:cNvSpPr/>
          <p:nvPr/>
        </p:nvSpPr>
        <p:spPr>
          <a:xfrm rot="5400000">
            <a:off x="-575069" y="2888714"/>
            <a:ext cx="4303515" cy="1857895"/>
          </a:xfrm>
          <a:prstGeom prst="trapezoid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20" name="直线连接符 19"/>
          <p:cNvCxnSpPr/>
          <p:nvPr/>
        </p:nvCxnSpPr>
        <p:spPr>
          <a:xfrm>
            <a:off x="752568" y="3992497"/>
            <a:ext cx="1645675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58489" y="3653950"/>
            <a:ext cx="1348447" cy="29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PART</a:t>
            </a:r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0273" y="4078263"/>
            <a:ext cx="183461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sp>
        <p:nvSpPr>
          <p:cNvPr id="27" name="椭圆 26"/>
          <p:cNvSpPr/>
          <p:nvPr/>
        </p:nvSpPr>
        <p:spPr>
          <a:xfrm flipH="1">
            <a:off x="925961" y="2237604"/>
            <a:ext cx="1301456" cy="1301453"/>
          </a:xfrm>
          <a:prstGeom prst="ellipse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600" b="1" dirty="0">
                <a:solidFill>
                  <a:schemeClr val="bg2">
                    <a:lumMod val="90000"/>
                  </a:schemeClr>
                </a:solidFill>
              </a:rPr>
              <a:t>ICON</a:t>
            </a: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0" name="梯形 29"/>
          <p:cNvSpPr/>
          <p:nvPr/>
        </p:nvSpPr>
        <p:spPr>
          <a:xfrm rot="5400000">
            <a:off x="1398241" y="2888714"/>
            <a:ext cx="4303515" cy="1857895"/>
          </a:xfrm>
          <a:prstGeom prst="trapezoid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35" name="直线连接符 34"/>
          <p:cNvCxnSpPr/>
          <p:nvPr/>
        </p:nvCxnSpPr>
        <p:spPr>
          <a:xfrm>
            <a:off x="2725877" y="3992497"/>
            <a:ext cx="1645675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631798" y="3653950"/>
            <a:ext cx="1683475" cy="29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SECOND PART</a:t>
            </a:r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33582" y="4078263"/>
            <a:ext cx="183461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sp>
        <p:nvSpPr>
          <p:cNvPr id="34" name="椭圆 33"/>
          <p:cNvSpPr/>
          <p:nvPr/>
        </p:nvSpPr>
        <p:spPr>
          <a:xfrm flipH="1">
            <a:off x="2899270" y="2237604"/>
            <a:ext cx="1301456" cy="1301453"/>
          </a:xfrm>
          <a:prstGeom prst="ellipse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600" b="1" dirty="0">
                <a:solidFill>
                  <a:schemeClr val="bg2">
                    <a:lumMod val="90000"/>
                  </a:schemeClr>
                </a:solidFill>
              </a:rPr>
              <a:t>ICON</a:t>
            </a: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3" name="梯形 42"/>
          <p:cNvSpPr/>
          <p:nvPr/>
        </p:nvSpPr>
        <p:spPr>
          <a:xfrm rot="5400000">
            <a:off x="3379389" y="2888714"/>
            <a:ext cx="4303515" cy="1857895"/>
          </a:xfrm>
          <a:prstGeom prst="trapezoid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48" name="直线连接符 47"/>
          <p:cNvCxnSpPr/>
          <p:nvPr/>
        </p:nvCxnSpPr>
        <p:spPr>
          <a:xfrm>
            <a:off x="4707025" y="3992497"/>
            <a:ext cx="1645675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612946" y="3653950"/>
            <a:ext cx="1423788" cy="29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THIRD PART</a:t>
            </a:r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14730" y="4078263"/>
            <a:ext cx="1834616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sp>
        <p:nvSpPr>
          <p:cNvPr id="47" name="椭圆 46"/>
          <p:cNvSpPr/>
          <p:nvPr/>
        </p:nvSpPr>
        <p:spPr>
          <a:xfrm flipH="1">
            <a:off x="4880418" y="2237604"/>
            <a:ext cx="1301456" cy="1301453"/>
          </a:xfrm>
          <a:prstGeom prst="ellipse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600" b="1" dirty="0">
                <a:solidFill>
                  <a:schemeClr val="bg2">
                    <a:lumMod val="90000"/>
                  </a:schemeClr>
                </a:solidFill>
              </a:rPr>
              <a:t>ICON</a:t>
            </a: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7056573" y="1909447"/>
            <a:ext cx="2241947" cy="423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endParaRPr lang="en-US" altLang="zh-CN" sz="1333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latin typeface="微软雅黑"/>
                <a:ea typeface="微软雅黑"/>
              </a:rPr>
              <a:t>10</a:t>
            </a:r>
            <a:r>
              <a:rPr lang="zh-CN" altLang="en-US" sz="1333" dirty="0"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latin typeface="微软雅黑"/>
                <a:ea typeface="微软雅黑"/>
              </a:rPr>
              <a:t>倍字间距。</a:t>
            </a:r>
            <a:endParaRPr lang="en-US" altLang="zh-CN" sz="1333" dirty="0"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latin typeface="微软雅黑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latin typeface="微软雅黑"/>
                <a:ea typeface="微软雅黑"/>
              </a:rPr>
              <a:t>10</a:t>
            </a:r>
            <a:r>
              <a:rPr lang="zh-CN" altLang="en-US" sz="1333" dirty="0"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latin typeface="微软雅黑"/>
                <a:ea typeface="微软雅黑"/>
              </a:rPr>
              <a:t>倍字间距。</a:t>
            </a:r>
          </a:p>
          <a:p>
            <a:pPr lvl="0">
              <a:lnSpc>
                <a:spcPct val="130000"/>
              </a:lnSpc>
            </a:pPr>
            <a:endParaRPr lang="zh-CN" altLang="en-US" sz="1333" dirty="0">
              <a:latin typeface="微软雅黑"/>
              <a:ea typeface="微软雅黑"/>
            </a:endParaRPr>
          </a:p>
        </p:txBody>
      </p:sp>
      <p:sp>
        <p:nvSpPr>
          <p:cNvPr id="52" name="矩形 51"/>
          <p:cNvSpPr/>
          <p:nvPr/>
        </p:nvSpPr>
        <p:spPr>
          <a:xfrm flipH="1">
            <a:off x="9298519" y="1909447"/>
            <a:ext cx="2241947" cy="423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endParaRPr lang="en-US" altLang="zh-CN" sz="1333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latin typeface="微软雅黑"/>
                <a:ea typeface="微软雅黑"/>
              </a:rPr>
              <a:t>10</a:t>
            </a:r>
            <a:r>
              <a:rPr lang="zh-CN" altLang="en-US" sz="1333" dirty="0"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latin typeface="微软雅黑"/>
                <a:ea typeface="微软雅黑"/>
              </a:rPr>
              <a:t>倍字间距。</a:t>
            </a:r>
            <a:endParaRPr lang="en-US" altLang="zh-CN" sz="1333" dirty="0"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latin typeface="微软雅黑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latin typeface="微软雅黑"/>
                <a:ea typeface="微软雅黑"/>
              </a:rPr>
              <a:t>10</a:t>
            </a:r>
            <a:r>
              <a:rPr lang="zh-CN" altLang="en-US" sz="1333" dirty="0"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latin typeface="微软雅黑"/>
                <a:ea typeface="微软雅黑"/>
              </a:rPr>
              <a:t>倍字间距。</a:t>
            </a:r>
          </a:p>
          <a:p>
            <a:pPr lvl="0">
              <a:lnSpc>
                <a:spcPct val="130000"/>
              </a:lnSpc>
            </a:pPr>
            <a:endParaRPr lang="zh-CN" altLang="en-US" sz="1333" dirty="0">
              <a:latin typeface="微软雅黑"/>
              <a:ea typeface="微软雅黑"/>
            </a:endParaRPr>
          </a:p>
        </p:txBody>
      </p:sp>
      <p:cxnSp>
        <p:nvCxnSpPr>
          <p:cNvPr id="53" name="直线连接符 52"/>
          <p:cNvCxnSpPr/>
          <p:nvPr/>
        </p:nvCxnSpPr>
        <p:spPr>
          <a:xfrm>
            <a:off x="6766874" y="1704741"/>
            <a:ext cx="0" cy="422584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446879"/>
            <a:ext cx="138177" cy="2526635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4" name="直线连接符 3"/>
          <p:cNvCxnSpPr/>
          <p:nvPr/>
        </p:nvCxnSpPr>
        <p:spPr>
          <a:xfrm>
            <a:off x="523798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29719" y="3635035"/>
            <a:ext cx="36102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未来期望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PROSPECT</a:t>
            </a:r>
            <a:endParaRPr kumimoji="1"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9719" y="3386830"/>
            <a:ext cx="1359668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FIFTH PART</a:t>
            </a:r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65092" y="3470407"/>
            <a:ext cx="188157" cy="141099"/>
          </a:xfrm>
          <a:prstGeom prst="triangle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429720" y="4866576"/>
            <a:ext cx="4757159" cy="15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9825" y="234803"/>
            <a:ext cx="3237235" cy="882222"/>
            <a:chOff x="6015150" y="2297126"/>
            <a:chExt cx="2427926" cy="661666"/>
          </a:xfrm>
        </p:grpSpPr>
        <p:cxnSp>
          <p:nvCxnSpPr>
            <p:cNvPr id="3" name="直线连接符 2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6015150" y="2551036"/>
              <a:ext cx="1207302" cy="40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未来期望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 PROSPECT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15150" y="2297126"/>
              <a:ext cx="1019751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FIFTH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8" name="组合 7"/>
          <p:cNvGrpSpPr/>
          <p:nvPr/>
        </p:nvGrpSpPr>
        <p:grpSpPr>
          <a:xfrm>
            <a:off x="794" y="1481540"/>
            <a:ext cx="4915608" cy="1446264"/>
            <a:chOff x="0" y="1111155"/>
            <a:chExt cx="3686706" cy="1084698"/>
          </a:xfrm>
        </p:grpSpPr>
        <p:sp>
          <p:nvSpPr>
            <p:cNvPr id="9" name="五边形 8"/>
            <p:cNvSpPr/>
            <p:nvPr/>
          </p:nvSpPr>
          <p:spPr>
            <a:xfrm>
              <a:off x="0" y="1111155"/>
              <a:ext cx="3686706" cy="1084698"/>
            </a:xfrm>
            <a:prstGeom prst="homePlate">
              <a:avLst>
                <a:gd name="adj" fmla="val 20728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14272" y="1137979"/>
              <a:ext cx="2705308" cy="1000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5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我们的计划</a:t>
              </a:r>
              <a:endParaRPr kumimoji="1" lang="en-US" altLang="zh-CN" sz="5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kumimoji="1" lang="en-US" altLang="zh-CN" sz="27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</a:t>
              </a:r>
              <a:r>
                <a:rPr kumimoji="1" lang="zh-CN" altLang="en-US" sz="27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27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IS</a:t>
              </a:r>
              <a:r>
                <a:rPr kumimoji="1" lang="zh-CN" altLang="en-US" sz="27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27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</a:t>
              </a:r>
              <a:r>
                <a:rPr kumimoji="1" lang="zh-CN" altLang="en-US" sz="27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27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PLAN</a:t>
              </a:r>
              <a:endParaRPr kumimoji="1" lang="zh-CN" altLang="en-US" sz="27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19824" y="3121270"/>
            <a:ext cx="3767468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</p:txBody>
      </p:sp>
      <p:sp>
        <p:nvSpPr>
          <p:cNvPr id="40" name="矩形 39"/>
          <p:cNvSpPr/>
          <p:nvPr/>
        </p:nvSpPr>
        <p:spPr>
          <a:xfrm>
            <a:off x="419824" y="4476779"/>
            <a:ext cx="3767468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</p:txBody>
      </p:sp>
      <p:cxnSp>
        <p:nvCxnSpPr>
          <p:cNvPr id="41" name="直线连接符 40"/>
          <p:cNvCxnSpPr/>
          <p:nvPr/>
        </p:nvCxnSpPr>
        <p:spPr>
          <a:xfrm>
            <a:off x="502987" y="4370265"/>
            <a:ext cx="354403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5273375" y="1481540"/>
            <a:ext cx="0" cy="4897323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组 18"/>
          <p:cNvGrpSpPr/>
          <p:nvPr/>
        </p:nvGrpSpPr>
        <p:grpSpPr>
          <a:xfrm>
            <a:off x="5672341" y="1827864"/>
            <a:ext cx="1619547" cy="1293405"/>
            <a:chOff x="4368318" y="1111156"/>
            <a:chExt cx="1214660" cy="970054"/>
          </a:xfrm>
        </p:grpSpPr>
        <p:sp>
          <p:nvSpPr>
            <p:cNvPr id="17" name="燕尾形 16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68318" y="1451987"/>
              <a:ext cx="121466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STEP</a:t>
              </a:r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ONE</a:t>
              </a:r>
              <a:endPara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5566504" y="2775714"/>
            <a:ext cx="1831221" cy="1293405"/>
            <a:chOff x="4288940" y="1111156"/>
            <a:chExt cx="1373416" cy="970054"/>
          </a:xfrm>
        </p:grpSpPr>
        <p:sp>
          <p:nvSpPr>
            <p:cNvPr id="54" name="燕尾形 53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288940" y="1451987"/>
              <a:ext cx="13734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STEP</a:t>
              </a:r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TWO</a:t>
              </a:r>
              <a:endPara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5566504" y="3723563"/>
            <a:ext cx="1831221" cy="1293405"/>
            <a:chOff x="4288940" y="1111156"/>
            <a:chExt cx="1373416" cy="970054"/>
          </a:xfrm>
        </p:grpSpPr>
        <p:sp>
          <p:nvSpPr>
            <p:cNvPr id="60" name="燕尾形 59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288940" y="1451987"/>
              <a:ext cx="13734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STEP</a:t>
              </a:r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THREE</a:t>
              </a:r>
              <a:endPara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5566505" y="4671411"/>
            <a:ext cx="1831221" cy="1293405"/>
            <a:chOff x="4288940" y="1111156"/>
            <a:chExt cx="1373416" cy="970054"/>
          </a:xfrm>
        </p:grpSpPr>
        <p:sp>
          <p:nvSpPr>
            <p:cNvPr id="63" name="燕尾形 62"/>
            <p:cNvSpPr/>
            <p:nvPr/>
          </p:nvSpPr>
          <p:spPr>
            <a:xfrm rot="5400000">
              <a:off x="4490621" y="988853"/>
              <a:ext cx="970054" cy="1214660"/>
            </a:xfrm>
            <a:prstGeom prst="chevron">
              <a:avLst>
                <a:gd name="adj" fmla="val 32906"/>
              </a:avLst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288940" y="1451987"/>
              <a:ext cx="13734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STEP</a:t>
              </a:r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FOUR</a:t>
              </a:r>
              <a:endPara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65" name="直线连接符 64"/>
          <p:cNvCxnSpPr/>
          <p:nvPr/>
        </p:nvCxnSpPr>
        <p:spPr>
          <a:xfrm>
            <a:off x="7397727" y="2594540"/>
            <a:ext cx="376746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397727" y="1970071"/>
            <a:ext cx="3767468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cxnSp>
        <p:nvCxnSpPr>
          <p:cNvPr id="71" name="直线连接符 70"/>
          <p:cNvCxnSpPr/>
          <p:nvPr/>
        </p:nvCxnSpPr>
        <p:spPr>
          <a:xfrm>
            <a:off x="7397729" y="3516509"/>
            <a:ext cx="376746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7397728" y="2892040"/>
            <a:ext cx="3767468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cxnSp>
        <p:nvCxnSpPr>
          <p:cNvPr id="74" name="直线连接符 73"/>
          <p:cNvCxnSpPr/>
          <p:nvPr/>
        </p:nvCxnSpPr>
        <p:spPr>
          <a:xfrm>
            <a:off x="7397730" y="4476779"/>
            <a:ext cx="376746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7397729" y="3852310"/>
            <a:ext cx="3767468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cxnSp>
        <p:nvCxnSpPr>
          <p:cNvPr id="77" name="直线连接符 76"/>
          <p:cNvCxnSpPr/>
          <p:nvPr/>
        </p:nvCxnSpPr>
        <p:spPr>
          <a:xfrm>
            <a:off x="7397731" y="5438087"/>
            <a:ext cx="3767467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397731" y="4813618"/>
            <a:ext cx="3767468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pic>
        <p:nvPicPr>
          <p:cNvPr id="36" name="图片 3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9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9825" y="234803"/>
            <a:ext cx="3237235" cy="882222"/>
            <a:chOff x="6015150" y="2297126"/>
            <a:chExt cx="2427926" cy="661666"/>
          </a:xfrm>
        </p:grpSpPr>
        <p:cxnSp>
          <p:nvCxnSpPr>
            <p:cNvPr id="3" name="直线连接符 2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6015150" y="2551036"/>
              <a:ext cx="1207302" cy="40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未来期望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 PROSPECT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15150" y="2297126"/>
              <a:ext cx="1019751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FIFTH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9" name="图片 8" descr="public-domain-images-free-stock-photos-chicago-skyline-night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" y="1481539"/>
            <a:ext cx="1685977" cy="1121580"/>
          </a:xfrm>
          <a:prstGeom prst="rect">
            <a:avLst/>
          </a:prstGeom>
        </p:spPr>
      </p:pic>
      <p:pic>
        <p:nvPicPr>
          <p:cNvPr id="10" name="图片 9" descr="public-domain-images-free-stock-photos-chicago-skyline-night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" y="2698158"/>
            <a:ext cx="1685977" cy="1121580"/>
          </a:xfrm>
          <a:prstGeom prst="rect">
            <a:avLst/>
          </a:prstGeom>
        </p:spPr>
      </p:pic>
      <p:pic>
        <p:nvPicPr>
          <p:cNvPr id="11" name="图片 10" descr="public-domain-images-free-stock-photos-chicago-skyline-night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" y="3914777"/>
            <a:ext cx="1685977" cy="1121580"/>
          </a:xfrm>
          <a:prstGeom prst="rect">
            <a:avLst/>
          </a:prstGeom>
        </p:spPr>
      </p:pic>
      <p:pic>
        <p:nvPicPr>
          <p:cNvPr id="12" name="图片 11" descr="public-domain-images-free-stock-photos-chicago-skyline-night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" y="5131397"/>
            <a:ext cx="1685977" cy="1121580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>
            <a:off x="2823853" y="1481541"/>
            <a:ext cx="0" cy="4771436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flipH="1">
            <a:off x="2712239" y="1369923"/>
            <a:ext cx="223231" cy="223231"/>
          </a:xfrm>
          <a:prstGeom prst="ellipse">
            <a:avLst/>
          </a:prstGeom>
          <a:solidFill>
            <a:srgbClr val="40404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2712239" y="6155633"/>
            <a:ext cx="223231" cy="223231"/>
          </a:xfrm>
          <a:prstGeom prst="ellipse">
            <a:avLst/>
          </a:prstGeom>
          <a:solidFill>
            <a:srgbClr val="40404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2712239" y="2965159"/>
            <a:ext cx="223231" cy="223231"/>
          </a:xfrm>
          <a:prstGeom prst="ellipse">
            <a:avLst/>
          </a:prstGeom>
          <a:solidFill>
            <a:srgbClr val="40404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2712239" y="4560395"/>
            <a:ext cx="223231" cy="223231"/>
          </a:xfrm>
          <a:prstGeom prst="ellipse">
            <a:avLst/>
          </a:prstGeom>
          <a:solidFill>
            <a:srgbClr val="404040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558539" y="1990182"/>
            <a:ext cx="530628" cy="5306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867" b="1" dirty="0"/>
              <a:t>1</a:t>
            </a:r>
            <a:endParaRPr kumimoji="1" lang="zh-CN" altLang="en-US" sz="1867" b="1" dirty="0"/>
          </a:p>
        </p:txBody>
      </p:sp>
      <p:sp>
        <p:nvSpPr>
          <p:cNvPr id="20" name="椭圆 19"/>
          <p:cNvSpPr/>
          <p:nvPr/>
        </p:nvSpPr>
        <p:spPr>
          <a:xfrm>
            <a:off x="2558539" y="3554423"/>
            <a:ext cx="530628" cy="5306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867" b="1" dirty="0"/>
              <a:t>2</a:t>
            </a:r>
            <a:endParaRPr kumimoji="1" lang="zh-CN" altLang="en-US" sz="1867" b="1" dirty="0"/>
          </a:p>
        </p:txBody>
      </p:sp>
      <p:sp>
        <p:nvSpPr>
          <p:cNvPr id="21" name="椭圆 20"/>
          <p:cNvSpPr/>
          <p:nvPr/>
        </p:nvSpPr>
        <p:spPr>
          <a:xfrm>
            <a:off x="2558539" y="5215253"/>
            <a:ext cx="530628" cy="5306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867" b="1" dirty="0"/>
              <a:t>3</a:t>
            </a:r>
            <a:endParaRPr kumimoji="1" lang="zh-CN" altLang="en-US" sz="1867" b="1" dirty="0"/>
          </a:p>
        </p:txBody>
      </p:sp>
      <p:cxnSp>
        <p:nvCxnSpPr>
          <p:cNvPr id="22" name="直线连接符 21"/>
          <p:cNvCxnSpPr/>
          <p:nvPr/>
        </p:nvCxnSpPr>
        <p:spPr>
          <a:xfrm>
            <a:off x="3065646" y="2258087"/>
            <a:ext cx="1380363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3065646" y="3847067"/>
            <a:ext cx="1380363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3065646" y="5471399"/>
            <a:ext cx="1380363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446008" y="2021049"/>
            <a:ext cx="6797181" cy="150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pPr lvl="0"/>
            <a:endParaRPr kumimoji="1" lang="zh-CN" altLang="en-US" sz="1333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446008" y="3682139"/>
            <a:ext cx="6797181" cy="150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pPr lvl="0"/>
            <a:endParaRPr kumimoji="1" lang="zh-CN" altLang="en-US" sz="1333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46008" y="5276979"/>
            <a:ext cx="6797181" cy="150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pPr lvl="0"/>
            <a:endParaRPr kumimoji="1" lang="zh-CN" altLang="en-US" sz="1333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图片 2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7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270442"/>
            <a:ext cx="258716" cy="1034724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3893298" y="270442"/>
            <a:ext cx="8299497" cy="1034724"/>
          </a:xfrm>
          <a:prstGeom prst="rect">
            <a:avLst/>
          </a:prstGeom>
          <a:solidFill>
            <a:srgbClr val="DDD9C3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013875" y="118291"/>
            <a:ext cx="256672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7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kumimoji="1" lang="zh-CN" altLang="en-US" sz="3733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>
            <a:off x="471188" y="780643"/>
            <a:ext cx="3304511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9510" y="780643"/>
            <a:ext cx="3633787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点击此处添加文本信息。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11913499" y="2449790"/>
            <a:ext cx="279296" cy="3841196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17" name="组 16"/>
          <p:cNvGrpSpPr/>
          <p:nvPr/>
        </p:nvGrpSpPr>
        <p:grpSpPr>
          <a:xfrm>
            <a:off x="7885469" y="2389743"/>
            <a:ext cx="3378333" cy="727869"/>
            <a:chOff x="5909326" y="2297126"/>
            <a:chExt cx="2533750" cy="545902"/>
          </a:xfrm>
        </p:grpSpPr>
        <p:cxnSp>
          <p:nvCxnSpPr>
            <p:cNvPr id="8" name="直线连接符 7"/>
            <p:cNvCxnSpPr/>
            <p:nvPr/>
          </p:nvCxnSpPr>
          <p:spPr>
            <a:xfrm>
              <a:off x="6085709" y="2843028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6015150" y="2483280"/>
              <a:ext cx="116642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我们的团队</a:t>
              </a:r>
              <a:endParaRPr kumimoji="1" lang="en-US" altLang="zh-CN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015150" y="2297126"/>
              <a:ext cx="1238561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OUR TEAM</a:t>
              </a: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5891679" y="2359809"/>
              <a:ext cx="141118" cy="105824"/>
            </a:xfrm>
            <a:prstGeom prst="triangle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7885469" y="3183087"/>
            <a:ext cx="3378333" cy="727869"/>
            <a:chOff x="5909326" y="2297126"/>
            <a:chExt cx="2533750" cy="545902"/>
          </a:xfrm>
        </p:grpSpPr>
        <p:cxnSp>
          <p:nvCxnSpPr>
            <p:cNvPr id="20" name="直线连接符 19"/>
            <p:cNvCxnSpPr/>
            <p:nvPr/>
          </p:nvCxnSpPr>
          <p:spPr>
            <a:xfrm>
              <a:off x="6085709" y="2843028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6015150" y="2483280"/>
              <a:ext cx="116642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我们的业务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15150" y="2297126"/>
              <a:ext cx="1444145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OUR BUSINESS</a:t>
              </a: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5891679" y="2359809"/>
              <a:ext cx="141118" cy="105824"/>
            </a:xfrm>
            <a:prstGeom prst="triangle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7885469" y="3976431"/>
            <a:ext cx="3378333" cy="727869"/>
            <a:chOff x="5909326" y="2297126"/>
            <a:chExt cx="2533750" cy="545902"/>
          </a:xfrm>
        </p:grpSpPr>
        <p:cxnSp>
          <p:nvCxnSpPr>
            <p:cNvPr id="25" name="直线连接符 24"/>
            <p:cNvCxnSpPr/>
            <p:nvPr/>
          </p:nvCxnSpPr>
          <p:spPr>
            <a:xfrm>
              <a:off x="6085709" y="2843028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6015150" y="2483280"/>
              <a:ext cx="960840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数据分析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015150" y="2297126"/>
              <a:ext cx="1089482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5891679" y="2359809"/>
              <a:ext cx="141118" cy="105824"/>
            </a:xfrm>
            <a:prstGeom prst="triangle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7885469" y="4769775"/>
            <a:ext cx="3378333" cy="727869"/>
            <a:chOff x="5909326" y="2297126"/>
            <a:chExt cx="2533750" cy="545902"/>
          </a:xfrm>
        </p:grpSpPr>
        <p:cxnSp>
          <p:nvCxnSpPr>
            <p:cNvPr id="30" name="直线连接符 29"/>
            <p:cNvCxnSpPr/>
            <p:nvPr/>
          </p:nvCxnSpPr>
          <p:spPr>
            <a:xfrm>
              <a:off x="6085709" y="2843028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6015150" y="2483280"/>
              <a:ext cx="116642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我们的作品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15150" y="2297126"/>
              <a:ext cx="1291460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OUR WORK</a:t>
              </a: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5891679" y="2359809"/>
              <a:ext cx="141118" cy="105824"/>
            </a:xfrm>
            <a:prstGeom prst="triangle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885469" y="5563116"/>
            <a:ext cx="3378333" cy="727869"/>
            <a:chOff x="5909326" y="2297126"/>
            <a:chExt cx="2533750" cy="545902"/>
          </a:xfrm>
        </p:grpSpPr>
        <p:cxnSp>
          <p:nvCxnSpPr>
            <p:cNvPr id="35" name="直线连接符 34"/>
            <p:cNvCxnSpPr/>
            <p:nvPr/>
          </p:nvCxnSpPr>
          <p:spPr>
            <a:xfrm>
              <a:off x="6085709" y="2843028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015150" y="2483280"/>
              <a:ext cx="960840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未来期望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015150" y="2297126"/>
              <a:ext cx="1238561" cy="22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 PROSPECT</a:t>
              </a:r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5891679" y="2359809"/>
              <a:ext cx="141118" cy="105824"/>
            </a:xfrm>
            <a:prstGeom prst="triangle">
              <a:avLst/>
            </a:prstGeom>
            <a:solidFill>
              <a:srgbClr val="DDD9C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pic>
        <p:nvPicPr>
          <p:cNvPr id="39" name="图片 3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9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3715609"/>
            <a:ext cx="917267" cy="1963627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8419775" y="3715609"/>
            <a:ext cx="3773020" cy="1963627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918061" y="3532282"/>
            <a:ext cx="5352747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</a:t>
            </a:r>
            <a:r>
              <a:rPr kumimoji="1" lang="zh-CN" altLang="en-US" sz="5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5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</a:p>
          <a:p>
            <a:r>
              <a:rPr kumimoji="1" lang="en-US" altLang="zh-CN" sz="5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kumimoji="1" lang="zh-CN" altLang="en-US" sz="5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533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WATCHING</a:t>
            </a:r>
            <a:endParaRPr kumimoji="1" lang="zh-CN" altLang="en-US" sz="5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060" y="5355660"/>
            <a:ext cx="255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PRESENTED </a:t>
            </a: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BY </a:t>
            </a:r>
            <a:r>
              <a:rPr kumimoji="1"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rPr>
              <a:t>OfficePLUS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7417" y="5294702"/>
            <a:ext cx="7185255" cy="60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015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" y="0"/>
            <a:ext cx="12176967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1398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prstClr val="black">
                    <a:lumMod val="85000"/>
                    <a:lumOff val="15000"/>
                  </a:prst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/>
        </p:nvSpPr>
        <p:spPr>
          <a:xfrm>
            <a:off x="441397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8738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15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446879"/>
            <a:ext cx="138177" cy="2526635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4" name="直线连接符 3"/>
          <p:cNvCxnSpPr/>
          <p:nvPr/>
        </p:nvCxnSpPr>
        <p:spPr>
          <a:xfrm>
            <a:off x="523798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29719" y="3635035"/>
            <a:ext cx="36423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关于我们的团队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OUR TEAM</a:t>
            </a:r>
            <a:endParaRPr kumimoji="1"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9719" y="3386830"/>
            <a:ext cx="134844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PART</a:t>
            </a:r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65092" y="3470407"/>
            <a:ext cx="188157" cy="141099"/>
          </a:xfrm>
          <a:prstGeom prst="triangle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429720" y="4866577"/>
            <a:ext cx="4757159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点击此处添加简单介绍</a:t>
            </a:r>
            <a:endParaRPr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en-US" altLang="zh-CN" sz="1067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9825" y="234803"/>
            <a:ext cx="3237235" cy="882222"/>
            <a:chOff x="6015150" y="2297126"/>
            <a:chExt cx="2427926" cy="661666"/>
          </a:xfrm>
        </p:grpSpPr>
        <p:cxnSp>
          <p:nvCxnSpPr>
            <p:cNvPr id="3" name="直线连接符 2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6015150" y="2551036"/>
              <a:ext cx="1219324" cy="40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我们的团队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OUR TEAM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15150" y="2297126"/>
              <a:ext cx="1011334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FIRST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8" name="图片 7" descr="1532610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" y="1610880"/>
            <a:ext cx="3645545" cy="43901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87291" y="1444926"/>
            <a:ext cx="7773247" cy="179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JOHN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</a:t>
            </a:r>
          </a:p>
          <a:p>
            <a:endParaRPr lang="en-US" altLang="zh-CN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点击此处添加简单介绍</a:t>
            </a:r>
            <a:endParaRPr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4304890" y="3168475"/>
            <a:ext cx="4374656" cy="476584"/>
            <a:chOff x="3228072" y="2508636"/>
            <a:chExt cx="3280992" cy="357438"/>
          </a:xfrm>
        </p:grpSpPr>
        <p:sp>
          <p:nvSpPr>
            <p:cNvPr id="10" name="圆角矩形 9"/>
            <p:cNvSpPr/>
            <p:nvPr/>
          </p:nvSpPr>
          <p:spPr>
            <a:xfrm>
              <a:off x="3228072" y="2508636"/>
              <a:ext cx="3280992" cy="3574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28072" y="2565812"/>
              <a:ext cx="856244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SKILL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ONE</a:t>
              </a:r>
              <a:endParaRPr lang="zh-CN" altLang="en-US" sz="1600" dirty="0"/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4304890" y="3767596"/>
            <a:ext cx="5280163" cy="476584"/>
            <a:chOff x="3228072" y="2939576"/>
            <a:chExt cx="3280992" cy="357438"/>
          </a:xfrm>
        </p:grpSpPr>
        <p:sp>
          <p:nvSpPr>
            <p:cNvPr id="12" name="圆角矩形 11"/>
            <p:cNvSpPr/>
            <p:nvPr/>
          </p:nvSpPr>
          <p:spPr>
            <a:xfrm>
              <a:off x="3228072" y="2939576"/>
              <a:ext cx="3280992" cy="3574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228072" y="2996752"/>
              <a:ext cx="723350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SKILL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TWO</a:t>
              </a:r>
              <a:endParaRPr lang="zh-CN" altLang="en-US" sz="1600" dirty="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4304890" y="4366717"/>
            <a:ext cx="6679581" cy="476584"/>
            <a:chOff x="3228072" y="3361225"/>
            <a:chExt cx="3280992" cy="357438"/>
          </a:xfrm>
        </p:grpSpPr>
        <p:sp>
          <p:nvSpPr>
            <p:cNvPr id="14" name="圆角矩形 13"/>
            <p:cNvSpPr/>
            <p:nvPr/>
          </p:nvSpPr>
          <p:spPr>
            <a:xfrm>
              <a:off x="3228072" y="3361225"/>
              <a:ext cx="3280992" cy="3574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228072" y="3418401"/>
              <a:ext cx="626133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SKILL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THREE</a:t>
              </a:r>
              <a:endParaRPr lang="zh-CN" altLang="en-US" sz="1600" dirty="0"/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4304890" y="4965839"/>
            <a:ext cx="3986581" cy="476584"/>
            <a:chOff x="3228072" y="3816284"/>
            <a:chExt cx="2989936" cy="357438"/>
          </a:xfrm>
        </p:grpSpPr>
        <p:sp>
          <p:nvSpPr>
            <p:cNvPr id="16" name="圆角矩形 15"/>
            <p:cNvSpPr/>
            <p:nvPr/>
          </p:nvSpPr>
          <p:spPr>
            <a:xfrm>
              <a:off x="3228072" y="3816284"/>
              <a:ext cx="2989936" cy="3574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228072" y="3873459"/>
              <a:ext cx="928379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SKILL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FOUR</a:t>
              </a:r>
              <a:endParaRPr lang="zh-CN" altLang="en-US" sz="1600" dirty="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4304890" y="5564963"/>
            <a:ext cx="7255813" cy="476584"/>
            <a:chOff x="3228072" y="4173722"/>
            <a:chExt cx="3280992" cy="357438"/>
          </a:xfrm>
        </p:grpSpPr>
        <p:sp>
          <p:nvSpPr>
            <p:cNvPr id="18" name="圆角矩形 17"/>
            <p:cNvSpPr/>
            <p:nvPr/>
          </p:nvSpPr>
          <p:spPr>
            <a:xfrm>
              <a:off x="3228072" y="4173722"/>
              <a:ext cx="3280992" cy="3574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228072" y="4230898"/>
              <a:ext cx="498123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SKILL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zh-CN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FIVE</a:t>
              </a:r>
              <a:endParaRPr lang="zh-CN" altLang="en-US" sz="1600" dirty="0"/>
            </a:p>
          </p:txBody>
        </p:sp>
      </p:grpSp>
      <p:pic>
        <p:nvPicPr>
          <p:cNvPr id="26" name="图片 2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9825" y="234803"/>
            <a:ext cx="3237235" cy="882222"/>
            <a:chOff x="6015150" y="2297126"/>
            <a:chExt cx="2427926" cy="661666"/>
          </a:xfrm>
        </p:grpSpPr>
        <p:cxnSp>
          <p:nvCxnSpPr>
            <p:cNvPr id="3" name="直线连接符 2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6015150" y="2551036"/>
              <a:ext cx="1219324" cy="40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我们的团队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OUR TEAM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15150" y="2297126"/>
              <a:ext cx="1011334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FIRST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9" name="图片 8" descr="woma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3" y="1609143"/>
            <a:ext cx="2272291" cy="22722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4773" y="4040413"/>
            <a:ext cx="2330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JANE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</a:t>
            </a:r>
          </a:p>
        </p:txBody>
      </p:sp>
      <p:sp>
        <p:nvSpPr>
          <p:cNvPr id="13" name="矩形 12"/>
          <p:cNvSpPr/>
          <p:nvPr/>
        </p:nvSpPr>
        <p:spPr>
          <a:xfrm>
            <a:off x="624773" y="4424433"/>
            <a:ext cx="2272291" cy="2389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点击此处添加基本信息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endParaRPr lang="zh-CN" altLang="en-US" sz="3200" dirty="0"/>
          </a:p>
        </p:txBody>
      </p:sp>
      <p:cxnSp>
        <p:nvCxnSpPr>
          <p:cNvPr id="14" name="直线连接符 13"/>
          <p:cNvCxnSpPr/>
          <p:nvPr/>
        </p:nvCxnSpPr>
        <p:spPr>
          <a:xfrm>
            <a:off x="716831" y="4424432"/>
            <a:ext cx="2180232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man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01" y="1609143"/>
            <a:ext cx="2272292" cy="227229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489837" y="4040413"/>
            <a:ext cx="233014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JOHN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</a:t>
            </a:r>
          </a:p>
        </p:txBody>
      </p:sp>
      <p:sp>
        <p:nvSpPr>
          <p:cNvPr id="22" name="矩形 21"/>
          <p:cNvSpPr/>
          <p:nvPr/>
        </p:nvSpPr>
        <p:spPr>
          <a:xfrm>
            <a:off x="3489837" y="4424433"/>
            <a:ext cx="2272292" cy="2389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点击此处添加基本信息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endParaRPr lang="zh-CN" altLang="en-US" sz="3200" dirty="0"/>
          </a:p>
        </p:txBody>
      </p:sp>
      <p:cxnSp>
        <p:nvCxnSpPr>
          <p:cNvPr id="23" name="直线连接符 22"/>
          <p:cNvCxnSpPr/>
          <p:nvPr/>
        </p:nvCxnSpPr>
        <p:spPr>
          <a:xfrm>
            <a:off x="3581896" y="4424432"/>
            <a:ext cx="2180233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图片 24" descr="ma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66" y="1609143"/>
            <a:ext cx="2272291" cy="227229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353267" y="4040413"/>
            <a:ext cx="2330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JOHN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</a:t>
            </a:r>
          </a:p>
        </p:txBody>
      </p:sp>
      <p:sp>
        <p:nvSpPr>
          <p:cNvPr id="28" name="矩形 27"/>
          <p:cNvSpPr/>
          <p:nvPr/>
        </p:nvSpPr>
        <p:spPr>
          <a:xfrm>
            <a:off x="6353266" y="4424433"/>
            <a:ext cx="2272291" cy="2389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点击此处添加基本信息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endParaRPr lang="zh-CN" altLang="en-US" sz="3200" dirty="0"/>
          </a:p>
        </p:txBody>
      </p:sp>
      <p:cxnSp>
        <p:nvCxnSpPr>
          <p:cNvPr id="29" name="直线连接符 28"/>
          <p:cNvCxnSpPr/>
          <p:nvPr/>
        </p:nvCxnSpPr>
        <p:spPr>
          <a:xfrm>
            <a:off x="6445325" y="4424432"/>
            <a:ext cx="2180232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图片 30" descr="man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3" y="1609143"/>
            <a:ext cx="2298491" cy="2298491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8676" y="4040413"/>
            <a:ext cx="233014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JOHN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</a:t>
            </a:r>
          </a:p>
        </p:txBody>
      </p:sp>
      <p:sp>
        <p:nvSpPr>
          <p:cNvPr id="38" name="矩形 37"/>
          <p:cNvSpPr/>
          <p:nvPr/>
        </p:nvSpPr>
        <p:spPr>
          <a:xfrm>
            <a:off x="9238675" y="4424433"/>
            <a:ext cx="2272291" cy="2389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点击此处添加基本信息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endParaRPr lang="zh-CN" altLang="en-US" sz="3200" dirty="0"/>
          </a:p>
        </p:txBody>
      </p:sp>
      <p:cxnSp>
        <p:nvCxnSpPr>
          <p:cNvPr id="39" name="直线连接符 38"/>
          <p:cNvCxnSpPr/>
          <p:nvPr/>
        </p:nvCxnSpPr>
        <p:spPr>
          <a:xfrm>
            <a:off x="9330734" y="4424432"/>
            <a:ext cx="2180232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446879"/>
            <a:ext cx="138177" cy="2526635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4" name="直线连接符 3"/>
          <p:cNvCxnSpPr/>
          <p:nvPr/>
        </p:nvCxnSpPr>
        <p:spPr>
          <a:xfrm>
            <a:off x="523798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29720" y="3635035"/>
            <a:ext cx="43572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我们的业务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OUR BUSINESS</a:t>
            </a:r>
            <a:endParaRPr kumimoji="1"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9719" y="3386830"/>
            <a:ext cx="168347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SECOND PART</a:t>
            </a:r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65092" y="3470407"/>
            <a:ext cx="188157" cy="141099"/>
          </a:xfrm>
          <a:prstGeom prst="triangle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429720" y="4866577"/>
            <a:ext cx="4757159" cy="1364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点击此处添加简单介绍</a:t>
            </a:r>
            <a:endParaRPr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19825" y="234803"/>
            <a:ext cx="3237235" cy="882222"/>
            <a:chOff x="6015150" y="2297126"/>
            <a:chExt cx="2427926" cy="661666"/>
          </a:xfrm>
        </p:grpSpPr>
        <p:cxnSp>
          <p:nvCxnSpPr>
            <p:cNvPr id="3" name="直线连接符 2"/>
            <p:cNvCxnSpPr/>
            <p:nvPr/>
          </p:nvCxnSpPr>
          <p:spPr>
            <a:xfrm>
              <a:off x="6085709" y="2551036"/>
              <a:ext cx="2357367" cy="0"/>
            </a:xfrm>
            <a:prstGeom prst="line">
              <a:avLst/>
            </a:prstGeom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6015150" y="2551036"/>
              <a:ext cx="1440539" cy="407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我们的业务</a:t>
              </a:r>
              <a:endPara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kumimoji="1" lang="en-US" altLang="zh-CN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ABOUT OUR BUSINESS</a:t>
              </a:r>
              <a:endParaRPr kumimoji="1" lang="zh-CN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15150" y="2297126"/>
              <a:ext cx="1262605" cy="22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333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SECOND PART</a:t>
              </a:r>
              <a:endPara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95" y="270443"/>
            <a:ext cx="258716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矩形 7"/>
          <p:cNvSpPr/>
          <p:nvPr/>
        </p:nvSpPr>
        <p:spPr>
          <a:xfrm>
            <a:off x="3905056" y="270443"/>
            <a:ext cx="8287737" cy="787800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9" name="图片 8" descr="tumblr_ndyg3pYbKW1tubinn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1691028"/>
            <a:ext cx="6502400" cy="4307840"/>
          </a:xfrm>
          <a:prstGeom prst="rect">
            <a:avLst/>
          </a:prstGeom>
        </p:spPr>
      </p:pic>
      <p:pic>
        <p:nvPicPr>
          <p:cNvPr id="10" name="图片 9" descr="tumblr_ndyve8fmFa1tubinno1_r1_128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t="15402" r="19709" b="3718"/>
          <a:stretch/>
        </p:blipFill>
        <p:spPr>
          <a:xfrm>
            <a:off x="6585515" y="1691028"/>
            <a:ext cx="2769503" cy="2112993"/>
          </a:xfrm>
          <a:prstGeom prst="rect">
            <a:avLst/>
          </a:prstGeom>
        </p:spPr>
      </p:pic>
      <p:pic>
        <p:nvPicPr>
          <p:cNvPr id="11" name="图片 10" descr="tumblr_ndyg5lFHpH1tubinno1_128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7"/>
          <a:stretch/>
        </p:blipFill>
        <p:spPr>
          <a:xfrm>
            <a:off x="9423293" y="1691028"/>
            <a:ext cx="2769501" cy="211299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85514" y="3914157"/>
            <a:ext cx="5516141" cy="2164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pPr lvl="0">
              <a:lnSpc>
                <a:spcPct val="130000"/>
              </a:lnSpc>
            </a:pPr>
            <a:endParaRPr lang="zh-CN" altLang="en-US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</p:txBody>
      </p:sp>
      <p:pic>
        <p:nvPicPr>
          <p:cNvPr id="15" name="图片 1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9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62077" y="163275"/>
            <a:ext cx="5516141" cy="11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</a:rPr>
              <a:t>COMPANY INTRODUCTION</a:t>
            </a:r>
          </a:p>
          <a:p>
            <a:endParaRPr lang="en-US" altLang="zh-CN" sz="1333" dirty="0">
              <a:solidFill>
                <a:schemeClr val="bg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bg1"/>
                </a:solidFill>
                <a:latin typeface="+mj-ea"/>
                <a:ea typeface="+mj-ea"/>
              </a:rPr>
              <a:t>点击此处添加文本信息。</a:t>
            </a:r>
            <a:r>
              <a:rPr lang="zh-CN" altLang="en-US" sz="1333" dirty="0">
                <a:solidFill>
                  <a:schemeClr val="bg1"/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schemeClr val="bg1"/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微软雅黑"/>
                <a:ea typeface="微软雅黑"/>
              </a:rPr>
              <a:t>倍字间距。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6474271" y="610295"/>
            <a:ext cx="5298111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4" y="3787541"/>
            <a:ext cx="12192000" cy="3070459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7" name="组 6"/>
          <p:cNvGrpSpPr/>
          <p:nvPr/>
        </p:nvGrpSpPr>
        <p:grpSpPr>
          <a:xfrm>
            <a:off x="352834" y="4324919"/>
            <a:ext cx="1511016" cy="1511013"/>
            <a:chOff x="954956" y="1222743"/>
            <a:chExt cx="2183128" cy="2183126"/>
          </a:xfrm>
        </p:grpSpPr>
        <p:pic>
          <p:nvPicPr>
            <p:cNvPr id="8" name="图片 7" descr="TE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681" y="1773983"/>
              <a:ext cx="1311680" cy="1080646"/>
            </a:xfrm>
            <a:prstGeom prst="rect">
              <a:avLst/>
            </a:prstGeom>
          </p:spPr>
        </p:pic>
        <p:sp>
          <p:nvSpPr>
            <p:cNvPr id="9" name="椭圆 8"/>
            <p:cNvSpPr/>
            <p:nvPr/>
          </p:nvSpPr>
          <p:spPr>
            <a:xfrm>
              <a:off x="954956" y="1222743"/>
              <a:ext cx="2183128" cy="2183126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037437" y="4489660"/>
            <a:ext cx="1993539" cy="14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+mj-ea"/>
                <a:ea typeface="+mj-ea"/>
              </a:rPr>
              <a:t>点击此处添加简单介绍</a:t>
            </a:r>
            <a:endParaRPr lang="en-US" altLang="zh-CN" sz="1333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bg1"/>
                </a:solidFill>
                <a:latin typeface="+mj-ea"/>
                <a:ea typeface="+mj-ea"/>
              </a:rPr>
              <a:t>建议正文</a:t>
            </a:r>
            <a:r>
              <a:rPr lang="en-US" altLang="zh-CN" sz="1333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+mj-ea"/>
                <a:ea typeface="+mj-ea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+mj-ea"/>
                <a:ea typeface="+mj-ea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+mj-ea"/>
                <a:ea typeface="+mj-ea"/>
              </a:rPr>
              <a:t>倍字间距。点击此处添加文本信息。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4310771" y="4324919"/>
            <a:ext cx="1511016" cy="1511013"/>
            <a:chOff x="3510772" y="1459119"/>
            <a:chExt cx="2183128" cy="2183126"/>
          </a:xfrm>
        </p:grpSpPr>
        <p:pic>
          <p:nvPicPr>
            <p:cNvPr id="11" name="图片 10" descr="CHAR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397" y="2018743"/>
              <a:ext cx="1063878" cy="1063878"/>
            </a:xfrm>
            <a:prstGeom prst="rect">
              <a:avLst/>
            </a:prstGeom>
          </p:spPr>
        </p:pic>
        <p:sp>
          <p:nvSpPr>
            <p:cNvPr id="12" name="椭圆 11"/>
            <p:cNvSpPr/>
            <p:nvPr/>
          </p:nvSpPr>
          <p:spPr>
            <a:xfrm>
              <a:off x="3510772" y="1459119"/>
              <a:ext cx="2183128" cy="2183126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995373" y="4489660"/>
            <a:ext cx="2009623" cy="14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10</a:t>
            </a: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1.3</a:t>
            </a: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8284790" y="4324919"/>
            <a:ext cx="1511016" cy="1511015"/>
            <a:chOff x="6176569" y="657530"/>
            <a:chExt cx="2183128" cy="2183126"/>
          </a:xfrm>
        </p:grpSpPr>
        <p:pic>
          <p:nvPicPr>
            <p:cNvPr id="14" name="图片 13" descr="BUILDIN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787" y="1222743"/>
              <a:ext cx="1270692" cy="1052700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6176569" y="657530"/>
              <a:ext cx="2183128" cy="2183126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969393" y="4489177"/>
            <a:ext cx="1966836" cy="14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建议正文</a:t>
            </a:r>
            <a:r>
              <a:rPr lang="en-US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10</a:t>
            </a: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1.3</a:t>
            </a:r>
            <a:r>
              <a:rPr lang="zh-CN" altLang="zh-CN" sz="1333" dirty="0">
                <a:solidFill>
                  <a:prstClr val="white"/>
                </a:solidFill>
                <a:latin typeface="微软雅黑"/>
                <a:ea typeface="微软雅黑"/>
              </a:rPr>
              <a:t>倍字间距。点击此处添加文本信息。</a:t>
            </a:r>
          </a:p>
        </p:txBody>
      </p:sp>
      <p:pic>
        <p:nvPicPr>
          <p:cNvPr id="18" name="图片 1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446879"/>
            <a:ext cx="138177" cy="2526635"/>
          </a:xfrm>
          <a:prstGeom prst="rect">
            <a:avLst/>
          </a:prstGeom>
          <a:solidFill>
            <a:srgbClr val="DDD9C3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4" name="直线连接符 3"/>
          <p:cNvCxnSpPr/>
          <p:nvPr/>
        </p:nvCxnSpPr>
        <p:spPr>
          <a:xfrm>
            <a:off x="523798" y="4760956"/>
            <a:ext cx="4663080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29720" y="3635035"/>
            <a:ext cx="32528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ANALYSIS</a:t>
            </a:r>
            <a:endParaRPr kumimoji="1"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9719" y="3386830"/>
            <a:ext cx="1423788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THIRD PART</a:t>
            </a:r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65092" y="3470407"/>
            <a:ext cx="188157" cy="141099"/>
          </a:xfrm>
          <a:prstGeom prst="triangle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429720" y="4866576"/>
            <a:ext cx="4757159" cy="15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点击此处添加简单介绍</a:t>
            </a: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10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号字，</a:t>
            </a:r>
            <a:r>
              <a:rPr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1.3</a:t>
            </a:r>
            <a:r>
              <a:rPr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倍字间距。</a:t>
            </a:r>
          </a:p>
          <a:p>
            <a:endParaRPr kumimoji="1" lang="zh-CN" altLang="en-US" sz="13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8" y="630446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8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7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79165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2097</Words>
  <Application>Microsoft Macintosh PowerPoint</Application>
  <PresentationFormat>自定义</PresentationFormat>
  <Paragraphs>237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Century Gothic</vt:lpstr>
      <vt:lpstr>Segoe UI Light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Microsoft Office 用户</cp:lastModifiedBy>
  <cp:revision>122</cp:revision>
  <dcterms:created xsi:type="dcterms:W3CDTF">2010-04-12T23:12:02Z</dcterms:created>
  <dcterms:modified xsi:type="dcterms:W3CDTF">2015-09-22T15:35:59Z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